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269" r:id="rId4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057"/>
            <a:ext cx="8229600" cy="4036106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GB" altLang="sr-Latn-RS" sz="28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</a:t>
            </a:r>
            <a:r>
              <a:rPr lang="en-GB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</a:t>
            </a:r>
            <a:r>
              <a:rPr lang="en-GB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financiranje</a:t>
            </a:r>
            <a:r>
              <a:rPr lang="en-GB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projekata</a:t>
            </a:r>
            <a:r>
              <a:rPr lang="en-GB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endParaRPr lang="hr-HR" altLang="sr-Latn-RS" sz="2800" b="1" dirty="0">
              <a:solidFill>
                <a:srgbClr val="FF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altLang="sr-Latn-RS" sz="2800" b="1" dirty="0" err="1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rilagodbu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</a:t>
            </a:r>
            <a:r>
              <a:rPr lang="hr-HR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zrad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u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udžbenika za slijepe i slabovidne učenike i studente 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Ksenija Majcan Franjković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potporu i unaprjeđenje sustava odgoja i obrazovanja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08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GB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99" y="877388"/>
            <a:ext cx="8442985" cy="59806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 za financiranje projekata za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prilagodbu izradu udžbenika/literature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slijepe i slabovidne učenike i studente za školsku/akademsku godinu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en-GB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./202</a:t>
            </a:r>
            <a:r>
              <a:rPr lang="en-GB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Cilj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Javnih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 financijski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projekte/programe koji pružaju usluge prilagodbe udžbenika, literature, edukativnih i didaktičkih materijala za potrebe slijepih i slabovidnih učenika i studenata na Brailleovom pismu u tiskanom i/ili digitalnom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obliku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zvučnom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formatu</a:t>
            </a: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dva javna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 kriterijima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kraja ožujka 20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 i lipanj 20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pozivi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 financiranju projekata/programa neprofitnih organizacija koje imaju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iskustva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adaptaciji i izradi udžbenika na Brailleovom pismu za potrebe slijepih i slabovidnih učenika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studenata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Područje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aktivnosti projekata vezana su uz zaštitu i promicanje ljudskih prava, unapređenje i poboljšanje obrazovanja slijepih i slabovidnih učenika i studenata kako bi stekli nova znanja i vještine s kojima pridonose kvaliteti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svo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života i cijele zajednice</a:t>
            </a:r>
          </a:p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2399" y="443383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5" name="Rectangle 4"/>
          <p:cNvSpPr/>
          <p:nvPr/>
        </p:nvSpPr>
        <p:spPr>
          <a:xfrm>
            <a:off x="244442" y="1692904"/>
            <a:ext cx="8754701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krajem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ožujka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20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 je isključivo za prilagodbu i izradu udžbenika za potrebe slijepih učenika koji upisuju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4.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5. razred osnovne škole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7.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samo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prilagodba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biologije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fizike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kemije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a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8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bez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adaptacije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biologija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fizika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kemija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),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te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4.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 </a:t>
            </a:r>
            <a:r>
              <a:rPr lang="hr-HR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gimnazij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endParaRPr lang="en-GB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krajem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lipnja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2020.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je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isključivo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prilagodbu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slijepih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upisuju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2., 3., 6. i 7.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osnovne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bez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prilagodbe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prirodoslovlje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)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8.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osnovne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to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samo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biologija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fizika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kemija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Zbog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upisa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u 1.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srednje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je u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mjesecu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srpnju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također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je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potrebno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pripremiti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izraditi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1.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gimnazije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Također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pozivom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obuhvaćeni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2. i 3.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gimnazija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2. i 3.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četverogodišnjih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škola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hrvatski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jezik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književnost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matematika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strani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jezici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–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njemački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engleski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jezik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Projektom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u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srpnju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biti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će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obuhvaćena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/literature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uključuje projektno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partnerstvo s odgojno-obrazovnim ustanovama (osnovne i srednje škole, visokoškolske ustanove) 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koje pohađaju slijepi i slabovidni učenici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ukupna vrijednost oba natječaja</a:t>
            </a:r>
            <a:r>
              <a:rPr lang="hr-HR" altLang="sr-Latn-RS" sz="1600" dirty="0"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</a:t>
            </a:r>
            <a:r>
              <a:rPr lang="en-GB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7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.000.000,00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kn</a:t>
            </a:r>
          </a:p>
        </p:txBody>
      </p:sp>
    </p:spTree>
    <p:extLst>
      <p:ext uri="{BB962C8B-B14F-4D97-AF65-F5344CB8AC3E}">
        <p14:creationId xmlns:p14="http://schemas.microsoft.com/office/powerpoint/2010/main" val="21604718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435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Ksenija Majcan Franjković</cp:lastModifiedBy>
  <cp:revision>61</cp:revision>
  <cp:lastPrinted>2017-03-08T13:08:37Z</cp:lastPrinted>
  <dcterms:created xsi:type="dcterms:W3CDTF">2004-06-15T07:55:20Z</dcterms:created>
  <dcterms:modified xsi:type="dcterms:W3CDTF">2020-02-24T16:35:55Z</dcterms:modified>
</cp:coreProperties>
</file>